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74" r:id="rId4"/>
    <p:sldId id="258" r:id="rId5"/>
    <p:sldId id="273" r:id="rId6"/>
    <p:sldId id="259" r:id="rId7"/>
    <p:sldId id="260" r:id="rId8"/>
    <p:sldId id="261" r:id="rId9"/>
    <p:sldId id="262" r:id="rId10"/>
    <p:sldId id="276" r:id="rId11"/>
    <p:sldId id="264" r:id="rId12"/>
    <p:sldId id="270" r:id="rId13"/>
    <p:sldId id="271" r:id="rId14"/>
    <p:sldId id="275" r:id="rId15"/>
    <p:sldId id="272" r:id="rId1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8"/>
      <p: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40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3381aa44f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a3381aa44f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3381aa44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a3381aa44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3381aa44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3381aa44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3381aa44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a3381aa44f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3381aa44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3381aa44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3381aa44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a3381aa44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3381aa44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3381aa44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2979589" y="1041381"/>
            <a:ext cx="50175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Database Management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Systems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6943493" y="4668644"/>
            <a:ext cx="3596073" cy="669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Section-5  Group-03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0B35-7E10-964A-80C5-15EFE9A42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34" y="62411"/>
            <a:ext cx="7038900" cy="914100"/>
          </a:xfrm>
        </p:spPr>
        <p:txBody>
          <a:bodyPr>
            <a:normAutofit/>
          </a:bodyPr>
          <a:lstStyle/>
          <a:p>
            <a:r>
              <a:rPr lang="en-GB" sz="2800" dirty="0"/>
              <a:t>Six Elements Analysis (To-Be)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9A91C-A5E3-AB65-EB3B-7ACB3424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383" y="1307355"/>
            <a:ext cx="7038900" cy="3316684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Course Outcome Percentage Calculation</a:t>
            </a:r>
          </a:p>
          <a:p>
            <a:pPr marL="146050" indent="0">
              <a:buNone/>
            </a:pPr>
            <a:endParaRPr lang="en-US" sz="2000" dirty="0"/>
          </a:p>
          <a:p>
            <a:endParaRPr lang="en-US" dirty="0"/>
          </a:p>
          <a:p>
            <a:r>
              <a:rPr lang="en-US" dirty="0"/>
              <a:t>New feature implemented in web application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Calculates course outcome percentage based on obtained grades for each course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Displayed to students and faculty members in the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48886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Analysis 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1067300" y="1578250"/>
            <a:ext cx="72690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Submission in OBE of course outline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: Higher authorities provide the course guidelines and then faculty can update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 : Elimination of higher authorities and giving direct access to faculty members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Grade Sheet Generator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: Input is manually taken so typing error is possible , no automated reports to generate specific feedbacks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 : A system where it can automatically calculate average for exams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364408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 : Entity Relationship Diagram</a:t>
            </a:r>
            <a:endParaRPr dirty="0"/>
          </a:p>
        </p:txBody>
      </p:sp>
      <p:pic>
        <p:nvPicPr>
          <p:cNvPr id="3" name="Picture 2" descr="Diagram, schematic">
            <a:extLst>
              <a:ext uri="{FF2B5EF4-FFF2-40B4-BE49-F238E27FC236}">
                <a16:creationId xmlns:a16="http://schemas.microsoft.com/office/drawing/2014/main" id="{1F017E22-08E1-F5B6-8A53-6D292CB2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10" y="509182"/>
            <a:ext cx="4092330" cy="45276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1855061" y="-2969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 : Relational Schema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8FF5FE1-0B8C-45B8-709D-6130A23D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61" y="505522"/>
            <a:ext cx="4469872" cy="42808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0986-44C6-C262-C087-673D7F6F7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0"/>
            <a:ext cx="7038900" cy="914100"/>
          </a:xfrm>
        </p:spPr>
        <p:txBody>
          <a:bodyPr>
            <a:normAutofit/>
          </a:bodyPr>
          <a:lstStyle/>
          <a:p>
            <a:r>
              <a:rPr lang="en-US" sz="3200" dirty="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CB91D-8CB2-D9AD-629C-E30CEC44C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727" y="1092820"/>
            <a:ext cx="7176673" cy="3385930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-Future plan for SPMS 4.0 includes integration with other educational technology platforms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- Goal is to improve accuracy and effectiveness of outcome-based education frameworks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- Enhance user experience while complying with ethical standards and regulations.</a:t>
            </a:r>
          </a:p>
        </p:txBody>
      </p:sp>
    </p:spTree>
    <p:extLst>
      <p:ext uri="{BB962C8B-B14F-4D97-AF65-F5344CB8AC3E}">
        <p14:creationId xmlns:p14="http://schemas.microsoft.com/office/powerpoint/2010/main" val="358917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71250" y="2077850"/>
            <a:ext cx="7125004" cy="118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300" dirty="0"/>
              <a:t>Thank You</a:t>
            </a:r>
            <a:endParaRPr sz="6300" dirty="0"/>
          </a:p>
        </p:txBody>
      </p:sp>
      <p:sp>
        <p:nvSpPr>
          <p:cNvPr id="293" name="Google Shape;293;p33"/>
          <p:cNvSpPr txBox="1"/>
          <p:nvPr/>
        </p:nvSpPr>
        <p:spPr>
          <a:xfrm>
            <a:off x="272500" y="1725850"/>
            <a:ext cx="52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3772750" y="4416850"/>
            <a:ext cx="435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71250" y="360500"/>
            <a:ext cx="70389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CSE303, Section-5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Group-03</a:t>
            </a:r>
            <a:endParaRPr dirty="0"/>
          </a:p>
        </p:txBody>
      </p:sp>
      <p:sp>
        <p:nvSpPr>
          <p:cNvPr id="201" name="Google Shape;201;p18"/>
          <p:cNvSpPr txBox="1"/>
          <p:nvPr/>
        </p:nvSpPr>
        <p:spPr>
          <a:xfrm>
            <a:off x="272500" y="1725850"/>
            <a:ext cx="52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71250" y="2077850"/>
            <a:ext cx="43599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Members: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❖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KM </a:t>
            </a:r>
            <a:r>
              <a:rPr lang="en-GB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Shaide</a:t>
            </a: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Afride</a:t>
            </a: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- 2021211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❖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Farhan Zaman Hamim - 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2022157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❖"/>
            </a:pPr>
            <a:r>
              <a:rPr lang="en-GB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Saniul</a:t>
            </a: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Islam Sani - 2022605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❖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Zahidul Islam - 2022504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❖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Md. </a:t>
            </a:r>
            <a:r>
              <a:rPr lang="en-GB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Ashaduzzaman</a:t>
            </a: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Nur- 1910397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❖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Md. Omar Bin Sarwar-2021237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1A44-9516-460E-29BA-FD9B9CDA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Autofit/>
          </a:bodyPr>
          <a:lstStyle/>
          <a:p>
            <a:r>
              <a:rPr lang="en-US" sz="1800" b="1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br>
              <a:rPr lang="en-US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Assists educational institutions in tracking performance of students, teachers, departments, schools, and programs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Keeps data on assessments, course outlines, and grades in a database for analysis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Analyzes student learning objectives to identify areas for improvement and track performance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Provides reports to higher authorities to improve educational quality and make informed decisions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102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1364407" y="81599"/>
            <a:ext cx="7038900" cy="70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Rich Picture (As-Is)</a:t>
            </a:r>
            <a:endParaRPr dirty="0"/>
          </a:p>
        </p:txBody>
      </p:sp>
      <p:sp>
        <p:nvSpPr>
          <p:cNvPr id="208" name="Google Shape;208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EED447C-7777-E1A8-8DE9-F5A1A581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27" y="664750"/>
            <a:ext cx="5969619" cy="41857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B21B-2F51-6CB7-F925-8E88212B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14" y="154430"/>
            <a:ext cx="7038900" cy="914100"/>
          </a:xfrm>
        </p:spPr>
        <p:txBody>
          <a:bodyPr/>
          <a:lstStyle/>
          <a:p>
            <a:r>
              <a:rPr lang="en-GB" dirty="0"/>
              <a:t>Rich Picture (To-Be)</a:t>
            </a:r>
            <a:endParaRPr lang="en-US" dirty="0"/>
          </a:p>
        </p:txBody>
      </p:sp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4312A260-0114-F2E6-6EF1-47C8AB48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760418"/>
            <a:ext cx="5484773" cy="42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0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Six Elements Analysis (As-Is)</a:t>
            </a:r>
            <a:endParaRPr dirty="0"/>
          </a:p>
        </p:txBody>
      </p:sp>
      <p:sp>
        <p:nvSpPr>
          <p:cNvPr id="215" name="Google Shape;215;p20"/>
          <p:cNvSpPr txBox="1"/>
          <p:nvPr/>
        </p:nvSpPr>
        <p:spPr>
          <a:xfrm>
            <a:off x="1067300" y="1578250"/>
            <a:ext cx="7269000" cy="24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Collection of manual :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BAETE provides manual.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Admin provides the manual to higher authorities for initial mapping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Mapping of COs and PLOs:</a:t>
            </a:r>
            <a:endParaRPr sz="1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 Authorities :  Matchs COs with PLOs, maps the course and provides the map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Faculties : Receives the map and updates COs and PLOs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Six Elements Analysis (As-Is)</a:t>
            </a:r>
            <a:endParaRPr dirty="0"/>
          </a:p>
        </p:txBody>
      </p:sp>
      <p:sp>
        <p:nvSpPr>
          <p:cNvPr id="221" name="Google Shape;221;p21"/>
          <p:cNvSpPr txBox="1"/>
          <p:nvPr/>
        </p:nvSpPr>
        <p:spPr>
          <a:xfrm>
            <a:off x="1067300" y="1578249"/>
            <a:ext cx="7269100" cy="275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Faculty creates course outline and assessment plan</a:t>
            </a: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Gathers data from web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Determines course contents according to CO and PLOs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Fulfill</a:t>
            </a: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COs and PLOs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questions according to Bloom Taxonomy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Provides policies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Compiles all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 pdf format course outline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Six Elements Analysis (As-Is)</a:t>
            </a:r>
            <a:endParaRPr dirty="0"/>
          </a:p>
        </p:txBody>
      </p:sp>
      <p:sp>
        <p:nvSpPr>
          <p:cNvPr id="227" name="Google Shape;227;p22"/>
          <p:cNvSpPr txBox="1"/>
          <p:nvPr/>
        </p:nvSpPr>
        <p:spPr>
          <a:xfrm>
            <a:off x="1067300" y="1578250"/>
            <a:ext cx="7269000" cy="26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Faculty makes question paper for assessment</a:t>
            </a:r>
            <a:endParaRPr sz="1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Makes question paper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Researches to make appropriate question paper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Sets mark according to COs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Takes assessment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Faculty takes attendance</a:t>
            </a:r>
            <a:endParaRPr sz="1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Takes attendance manually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Six Elements Analysis (To-Be)</a:t>
            </a:r>
            <a:endParaRPr dirty="0"/>
          </a:p>
        </p:txBody>
      </p:sp>
      <p:sp>
        <p:nvSpPr>
          <p:cNvPr id="233" name="Google Shape;233;p23"/>
          <p:cNvSpPr txBox="1"/>
          <p:nvPr/>
        </p:nvSpPr>
        <p:spPr>
          <a:xfrm>
            <a:off x="1067400" y="1578250"/>
            <a:ext cx="7269000" cy="31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Faculty checks scripts and grades them</a:t>
            </a: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US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Upload marks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Grades them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Grade sheet 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marks in manual form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Upload csv file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US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 database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Submits them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454</Words>
  <Application>Microsoft Office PowerPoint</Application>
  <PresentationFormat>On-screen Show (16:9)</PresentationFormat>
  <Paragraphs>87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Times New Roman</vt:lpstr>
      <vt:lpstr>Montserrat</vt:lpstr>
      <vt:lpstr>Lato</vt:lpstr>
      <vt:lpstr>Arial</vt:lpstr>
      <vt:lpstr>Calibri Light</vt:lpstr>
      <vt:lpstr>Focus</vt:lpstr>
      <vt:lpstr>Database Management Systems</vt:lpstr>
      <vt:lpstr>CSE303, Section-5 Group-03</vt:lpstr>
      <vt:lpstr>OBJECTIVE OF THE PROJECT    - Assists educational institutions in tracking performance of students, teachers, departments, schools, and programs   - Keeps data on assessments, course outlines, and grades in a database for analysis   - Analyzes student learning objectives to identify areas for improvement and track performance   - Provides reports to higher authorities to improve educational quality and make informed decisions </vt:lpstr>
      <vt:lpstr>Rich Picture (As-Is)</vt:lpstr>
      <vt:lpstr>Rich Picture (To-Be)</vt:lpstr>
      <vt:lpstr>Six Elements Analysis (As-Is)</vt:lpstr>
      <vt:lpstr>Six Elements Analysis (As-Is)</vt:lpstr>
      <vt:lpstr>Six Elements Analysis (As-Is)</vt:lpstr>
      <vt:lpstr>Six Elements Analysis (To-Be)</vt:lpstr>
      <vt:lpstr>Six Elements Analysis (To-Be)</vt:lpstr>
      <vt:lpstr>Problem Analysis </vt:lpstr>
      <vt:lpstr>Design : Entity Relationship Diagram</vt:lpstr>
      <vt:lpstr>Design : Relational Schema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Systems</dc:title>
  <cp:lastModifiedBy>Ashad Nur</cp:lastModifiedBy>
  <cp:revision>2</cp:revision>
  <dcterms:modified xsi:type="dcterms:W3CDTF">2023-04-27T04:31:12Z</dcterms:modified>
</cp:coreProperties>
</file>